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4" r:id="rId11"/>
    <p:sldId id="293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05" r:id="rId21"/>
    <p:sldId id="306" r:id="rId22"/>
    <p:sldId id="30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2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133600"/>
          </a:xfrm>
        </p:spPr>
        <p:txBody>
          <a:bodyPr>
            <a:normAutofit/>
          </a:bodyPr>
          <a:lstStyle/>
          <a:p>
            <a:r>
              <a:rPr lang="en-US" b="1" dirty="0"/>
              <a:t>Computer Vision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Image Formation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Depth of Field (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66" y="1143000"/>
            <a:ext cx="9021434" cy="56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Size: </a:t>
            </a:r>
            <a:r>
              <a:rPr lang="en-US" dirty="0" err="1"/>
              <a:t>DoF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Brightness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296" y="1290637"/>
            <a:ext cx="8917504" cy="549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Size: </a:t>
            </a:r>
            <a:r>
              <a:rPr lang="en-US" dirty="0" err="1"/>
              <a:t>DoF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Brightness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219200"/>
            <a:ext cx="883919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Size: </a:t>
            </a:r>
            <a:r>
              <a:rPr lang="en-US" dirty="0" err="1"/>
              <a:t>DoF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Brightness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193" y="1219200"/>
            <a:ext cx="8894607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Size: </a:t>
            </a:r>
            <a:r>
              <a:rPr lang="en-US" dirty="0" err="1"/>
              <a:t>DoF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Brightness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537" y="1295400"/>
            <a:ext cx="8657863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Box Camera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39152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Box Camera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1534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Camera Lens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8543925" cy="516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Camera Lens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387" y="1373642"/>
            <a:ext cx="8253413" cy="52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Lenses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896486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of Lens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14" y="1219200"/>
            <a:ext cx="9016586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Vignetting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86868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Vignetting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92" y="1371600"/>
            <a:ext cx="878570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Chromatic Abberation</a:t>
            </a:r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1400175"/>
            <a:ext cx="877252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f Number(f-stop/f-ratio) of Lens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133475"/>
            <a:ext cx="89916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Lens Defocus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73442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Lens Defocus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839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Blur Circle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86868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Focusing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69632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Field (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71600"/>
            <a:ext cx="88392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Depth of Field (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509" y="1371600"/>
            <a:ext cx="890229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184</Words>
  <Application>Microsoft Office PowerPoint</Application>
  <PresentationFormat>On-screen Show (4:3)</PresentationFormat>
  <Paragraphs>52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Computer Vision  Image Formation</vt:lpstr>
      <vt:lpstr>Aperture of Lens</vt:lpstr>
      <vt:lpstr>f Number(f-stop/f-ratio) of Lens</vt:lpstr>
      <vt:lpstr>Lens Defocus</vt:lpstr>
      <vt:lpstr>Lens Defocus</vt:lpstr>
      <vt:lpstr>Blur Circle</vt:lpstr>
      <vt:lpstr>Focusing</vt:lpstr>
      <vt:lpstr>Depth of Field (DoF)</vt:lpstr>
      <vt:lpstr>Depth of Field (DoF)</vt:lpstr>
      <vt:lpstr>Depth of Field (DoF)</vt:lpstr>
      <vt:lpstr>Aperture Size: DoF vs Brightness</vt:lpstr>
      <vt:lpstr>Aperture Size: DoF vs Brightness</vt:lpstr>
      <vt:lpstr>Aperture Size: DoF vs Brightness</vt:lpstr>
      <vt:lpstr>Aperture Size: DoF vs Brightness</vt:lpstr>
      <vt:lpstr>Tissue Box Camera</vt:lpstr>
      <vt:lpstr>Tissue Box Camera</vt:lpstr>
      <vt:lpstr>Blocking Camera Lens</vt:lpstr>
      <vt:lpstr>Blocking Camera Lens</vt:lpstr>
      <vt:lpstr>Compound Lenses</vt:lpstr>
      <vt:lpstr>Vignetting</vt:lpstr>
      <vt:lpstr>Vignetting</vt:lpstr>
      <vt:lpstr>Chromatic Abberation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Testing</dc:creator>
  <cp:lastModifiedBy>Kushalpreet Kaur</cp:lastModifiedBy>
  <cp:revision>68</cp:revision>
  <dcterms:created xsi:type="dcterms:W3CDTF">2006-08-16T00:00:00Z</dcterms:created>
  <dcterms:modified xsi:type="dcterms:W3CDTF">2023-12-17T02:38:54Z</dcterms:modified>
</cp:coreProperties>
</file>